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7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BFD9-6A3C-49F1-B7C6-E68071E20FDA}" type="datetimeFigureOut">
              <a:rPr lang="nl-BE" smtClean="0"/>
              <a:t>31/12/2024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3922E-7324-48D2-9417-75DB5D996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40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3922E-7324-48D2-9417-75DB5D996F40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36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DA75F-ED3C-6D6E-5BBC-4BA9A5334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4C3A71-C472-3159-1D2F-CD5FA1A8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B29CD2-044A-65E4-4D7A-03DF91AD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6FFED4-BA0F-6139-6720-40CAE58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D82DD5-7D04-6AE3-2FC1-EE1B3286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90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39A67-F485-BC71-6B93-23BB382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A012B0-10D1-8744-EF7D-4F05EA77F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1A741C-49F8-44BC-09AC-1D43840C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EA7156-3F7E-E072-B325-105398E1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66A325-FB1C-B30B-459A-76A84ADC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05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A138AF-737E-233E-DB87-D30874878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D80520-9B81-A5EE-E0B0-CEA7D2465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DE862C-3D66-5DB9-3514-7E188088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B6C005-9232-C4E9-924B-F1B0F4DB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C39DD7-E4AE-2E50-0F6C-8703CA4E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6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ACCC3-5C24-9402-BBC4-3B61BB42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9E108-4BF0-C1BB-CAC7-F2917786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87CCE2-82FA-9C08-89C4-4F85620F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04055C-8814-AC2A-A7BA-771BBD33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3342F8-81BA-99A4-21C5-BE175ABF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875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993F-4C3E-B23F-ABCA-68EFB49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672B36-8A4E-5001-44C9-72283DA79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9145E3-83C5-2022-7090-01C0604A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D187AF-7DC8-EDEA-2FB9-3FF9B094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D70111-C5E3-5EF0-34C3-2524499B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09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75084-9DDB-D0ED-7D99-A4442051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0712F-7536-A386-A005-F22748EA3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6A85AD-1F29-ECBA-FFCB-A357A547E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81CF96-6179-D1BB-6498-8F97FC88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998DFF-A495-0F09-4C71-DD7A0506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BAFA6B-2F52-4234-DA1A-514C0558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536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5D799-5010-BDB0-2767-E71AFBE6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DE8091-FF6D-D437-B963-5F265B51A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4AF963-FAD8-DB5D-98C2-DDAEDE6AF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5A6E19-B785-311D-B293-116E37709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7DE368-F4CF-CA47-FD28-1E6BEAA50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7AA28A-BAE2-681F-35FE-C3799965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5D4340-E79F-D5B5-352E-9E0712CC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2537A7C-9DE2-56E3-0113-3A8FAEB8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6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AE85D-2CCA-CE3E-9A45-110787B8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D6624F-CBBB-D839-3223-C09672BD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9097E2-03E8-0D41-FB41-68A170C0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A9B59F-6EAD-4EC6-6A48-FC1A0FE7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80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D836B8-5852-BE78-CEEB-23DAA95E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416245E-44E8-CADB-B40B-6512D92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3BC648-62C9-7807-A066-705F8DC0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15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E3664-2191-2BD1-FCD0-79B53C2E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AC268-1710-9CAA-6722-ED6B1679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DB0564-7EAC-4F18-BB8D-64A06A5AB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A63BD5-6BA0-4120-93AE-DBDFB92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A93F2E-E812-F9B1-70DA-DC22D623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505FD2-6F7C-14CC-C5C1-5E1BCF73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7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EA981-904B-03AD-D3D4-011B2A1B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E490AF-A1A7-BEFE-BA6A-493CAA10D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95BFFC-06F6-DF65-EAB5-A05E31AA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4DAD69-6DAF-1870-3E40-F184A5F4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BE86D6-5F12-5CFD-58B5-215D8E87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D40C48-0DCA-3D13-E504-86632551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0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FAB275-CB58-D42D-D486-EA323882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063FD9-4BE0-83E3-5CF1-DED05487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B12F22-2322-1EAC-716F-9722935C0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2D253-2719-4348-A412-EE54D355FB6B}" type="datetimeFigureOut">
              <a:rPr lang="nl-BE" smtClean="0"/>
              <a:t>30/12/2024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26CF3-CFF7-6B96-F81E-303B120DB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5DDC74-2C6E-7B8F-3C27-770293DA8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99E10-824D-47C0-AA02-89F9AA3073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8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Teddybeer op een zitbank">
            <a:extLst>
              <a:ext uri="{FF2B5EF4-FFF2-40B4-BE49-F238E27FC236}">
                <a16:creationId xmlns:a16="http://schemas.microsoft.com/office/drawing/2014/main" id="{57AD07EA-A215-E4C9-07C2-91EF95066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/>
          <a:stretch/>
        </p:blipFill>
        <p:spPr>
          <a:xfrm>
            <a:off x="-1656" y="0"/>
            <a:ext cx="12193656" cy="6858000"/>
          </a:xfrm>
          <a:prstGeom prst="rect">
            <a:avLst/>
          </a:prstGeom>
        </p:spPr>
      </p:pic>
      <p:pic>
        <p:nvPicPr>
          <p:cNvPr id="16" name="Graphic 15" descr="Stopwatch met effen opvulling">
            <a:extLst>
              <a:ext uri="{FF2B5EF4-FFF2-40B4-BE49-F238E27FC236}">
                <a16:creationId xmlns:a16="http://schemas.microsoft.com/office/drawing/2014/main" id="{FDE8CC13-6BEA-2E85-596D-07E45C30D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537" y="5314951"/>
            <a:ext cx="914400" cy="9144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3253BBB-923A-78B3-8E9A-2D8422F1D604}"/>
              </a:ext>
            </a:extLst>
          </p:cNvPr>
          <p:cNvSpPr txBox="1"/>
          <p:nvPr/>
        </p:nvSpPr>
        <p:spPr>
          <a:xfrm>
            <a:off x="1145381" y="6229351"/>
            <a:ext cx="112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</a:rPr>
              <a:t>5 min.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957BBA2-3979-0D06-7132-45BFFE115541}"/>
              </a:ext>
            </a:extLst>
          </p:cNvPr>
          <p:cNvSpPr/>
          <p:nvPr/>
        </p:nvSpPr>
        <p:spPr>
          <a:xfrm>
            <a:off x="2274092" y="5636419"/>
            <a:ext cx="180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62BA45A-6EE4-4748-3101-00DED2509341}"/>
              </a:ext>
            </a:extLst>
          </p:cNvPr>
          <p:cNvSpPr/>
          <p:nvPr/>
        </p:nvSpPr>
        <p:spPr>
          <a:xfrm>
            <a:off x="2274092" y="5636419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D4995DC-A424-1B8D-4D7B-D131FE9A5BDA}"/>
              </a:ext>
            </a:extLst>
          </p:cNvPr>
          <p:cNvSpPr/>
          <p:nvPr/>
        </p:nvSpPr>
        <p:spPr>
          <a:xfrm>
            <a:off x="4074092" y="5636419"/>
            <a:ext cx="180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714264-BD97-A4F3-9E1B-22D45DB4BC0C}"/>
              </a:ext>
            </a:extLst>
          </p:cNvPr>
          <p:cNvSpPr/>
          <p:nvPr/>
        </p:nvSpPr>
        <p:spPr>
          <a:xfrm>
            <a:off x="4074092" y="5636419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5FF0EB1-C4AD-2701-D588-62013EEFD6F7}"/>
              </a:ext>
            </a:extLst>
          </p:cNvPr>
          <p:cNvSpPr/>
          <p:nvPr/>
        </p:nvSpPr>
        <p:spPr>
          <a:xfrm>
            <a:off x="5874092" y="5636419"/>
            <a:ext cx="180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77F5F90-B1A8-4DE3-BE92-B5A7421F896A}"/>
              </a:ext>
            </a:extLst>
          </p:cNvPr>
          <p:cNvSpPr/>
          <p:nvPr/>
        </p:nvSpPr>
        <p:spPr>
          <a:xfrm>
            <a:off x="5874092" y="5636419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71C79EF-A78F-6078-3959-DEA74FD175F6}"/>
              </a:ext>
            </a:extLst>
          </p:cNvPr>
          <p:cNvSpPr/>
          <p:nvPr/>
        </p:nvSpPr>
        <p:spPr>
          <a:xfrm>
            <a:off x="7674092" y="5636419"/>
            <a:ext cx="180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56B5EBCE-AA33-CD9F-B98C-7825679C9C15}"/>
              </a:ext>
            </a:extLst>
          </p:cNvPr>
          <p:cNvSpPr/>
          <p:nvPr/>
        </p:nvSpPr>
        <p:spPr>
          <a:xfrm>
            <a:off x="7674092" y="5636419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0019E9A-1227-DEBE-CEEE-E5DEA7C4D070}"/>
              </a:ext>
            </a:extLst>
          </p:cNvPr>
          <p:cNvSpPr/>
          <p:nvPr/>
        </p:nvSpPr>
        <p:spPr>
          <a:xfrm>
            <a:off x="9405711" y="5636419"/>
            <a:ext cx="180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7431FDE6-5769-F0FF-5DC0-8942DFF92701}"/>
              </a:ext>
            </a:extLst>
          </p:cNvPr>
          <p:cNvSpPr/>
          <p:nvPr/>
        </p:nvSpPr>
        <p:spPr>
          <a:xfrm>
            <a:off x="9405711" y="5636419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5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Rood, wit en blauw vuurwerkbeeldscherm">
            <a:extLst>
              <a:ext uri="{FF2B5EF4-FFF2-40B4-BE49-F238E27FC236}">
                <a16:creationId xmlns:a16="http://schemas.microsoft.com/office/drawing/2014/main" id="{3C1C36F8-5FE2-21FB-B9D1-F53B1AB2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Graphic 5" descr="Stopwatch met effen opvulling">
            <a:extLst>
              <a:ext uri="{FF2B5EF4-FFF2-40B4-BE49-F238E27FC236}">
                <a16:creationId xmlns:a16="http://schemas.microsoft.com/office/drawing/2014/main" id="{2BF34236-7E93-6399-F42D-73754FDC8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2537" y="5314951"/>
            <a:ext cx="914400" cy="9144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12A3936-4E4B-F360-C278-9C4B5A1647DC}"/>
              </a:ext>
            </a:extLst>
          </p:cNvPr>
          <p:cNvSpPr txBox="1"/>
          <p:nvPr/>
        </p:nvSpPr>
        <p:spPr>
          <a:xfrm>
            <a:off x="1145381" y="6229351"/>
            <a:ext cx="112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</a:rPr>
              <a:t>5 min.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A085671F-2AA0-CBEF-1856-32A6BC2099D2}"/>
              </a:ext>
            </a:extLst>
          </p:cNvPr>
          <p:cNvGrpSpPr/>
          <p:nvPr/>
        </p:nvGrpSpPr>
        <p:grpSpPr>
          <a:xfrm>
            <a:off x="2274092" y="5636419"/>
            <a:ext cx="9000000" cy="360000"/>
            <a:chOff x="2274092" y="5636419"/>
            <a:chExt cx="9000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601BF730-B356-627E-63D6-4FC8EC83198C}"/>
                </a:ext>
              </a:extLst>
            </p:cNvPr>
            <p:cNvSpPr/>
            <p:nvPr/>
          </p:nvSpPr>
          <p:spPr>
            <a:xfrm>
              <a:off x="2274092" y="5636419"/>
              <a:ext cx="180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65DB1F-544B-F582-375E-0FC8A83DEABD}"/>
                </a:ext>
              </a:extLst>
            </p:cNvPr>
            <p:cNvSpPr/>
            <p:nvPr/>
          </p:nvSpPr>
          <p:spPr>
            <a:xfrm>
              <a:off x="4074092" y="5636419"/>
              <a:ext cx="180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2F5FEE4-C7BA-6894-68A9-4CCDDA3A018F}"/>
                </a:ext>
              </a:extLst>
            </p:cNvPr>
            <p:cNvSpPr/>
            <p:nvPr/>
          </p:nvSpPr>
          <p:spPr>
            <a:xfrm>
              <a:off x="5874092" y="5636419"/>
              <a:ext cx="180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3F1D90-296D-FD89-FCA1-F5DEB28E1EE3}"/>
                </a:ext>
              </a:extLst>
            </p:cNvPr>
            <p:cNvSpPr/>
            <p:nvPr/>
          </p:nvSpPr>
          <p:spPr>
            <a:xfrm>
              <a:off x="7674092" y="5636419"/>
              <a:ext cx="180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22FE3F3-3FC6-BC52-B5B5-27430D6D49F9}"/>
                </a:ext>
              </a:extLst>
            </p:cNvPr>
            <p:cNvSpPr/>
            <p:nvPr/>
          </p:nvSpPr>
          <p:spPr>
            <a:xfrm>
              <a:off x="9474092" y="5636419"/>
              <a:ext cx="180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73BC9335-4EFC-7216-D30B-80E26C21C036}"/>
              </a:ext>
            </a:extLst>
          </p:cNvPr>
          <p:cNvSpPr txBox="1"/>
          <p:nvPr/>
        </p:nvSpPr>
        <p:spPr>
          <a:xfrm>
            <a:off x="2776887" y="5585586"/>
            <a:ext cx="849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/>
              <a:t>2025 </a:t>
            </a:r>
            <a:r>
              <a:rPr lang="nl-BE" sz="2400" dirty="0" err="1"/>
              <a:t>loading</a:t>
            </a:r>
            <a:r>
              <a:rPr lang="nl-BE" sz="2400" dirty="0"/>
              <a:t>…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5A782F-CA26-5D71-D94C-D34CF624A070}"/>
              </a:ext>
            </a:extLst>
          </p:cNvPr>
          <p:cNvSpPr/>
          <p:nvPr/>
        </p:nvSpPr>
        <p:spPr>
          <a:xfrm>
            <a:off x="2274092" y="5637270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F34EA9F-1E0C-BDEF-06D5-F6A341DAD57E}"/>
              </a:ext>
            </a:extLst>
          </p:cNvPr>
          <p:cNvSpPr/>
          <p:nvPr/>
        </p:nvSpPr>
        <p:spPr>
          <a:xfrm>
            <a:off x="4074092" y="5639457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B13A9E9-99AA-D6F6-9399-133CB7E94780}"/>
              </a:ext>
            </a:extLst>
          </p:cNvPr>
          <p:cNvSpPr/>
          <p:nvPr/>
        </p:nvSpPr>
        <p:spPr>
          <a:xfrm>
            <a:off x="5874092" y="5637270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91CB268-B4DE-2F98-28AD-876E69AE5FAF}"/>
              </a:ext>
            </a:extLst>
          </p:cNvPr>
          <p:cNvSpPr/>
          <p:nvPr/>
        </p:nvSpPr>
        <p:spPr>
          <a:xfrm>
            <a:off x="7674092" y="5639457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90ADE52-B341-2836-328A-16003342C107}"/>
              </a:ext>
            </a:extLst>
          </p:cNvPr>
          <p:cNvSpPr/>
          <p:nvPr/>
        </p:nvSpPr>
        <p:spPr>
          <a:xfrm>
            <a:off x="9474092" y="5639457"/>
            <a:ext cx="180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c4acf6d-4867-4afd-a797-4fdd8e21312c}" enabled="1" method="Standard" siteId="{0f7f9fa6-5722-462a-b205-fb737d700ac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10</Words>
  <Application>Microsoft Office PowerPoint</Application>
  <PresentationFormat>Breedbeeld</PresentationFormat>
  <Paragraphs>4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Virginie Tijtgat</dc:creator>
  <cp:lastModifiedBy>Virginie Tijtgat</cp:lastModifiedBy>
  <cp:revision>1</cp:revision>
  <dcterms:created xsi:type="dcterms:W3CDTF">2024-12-30T07:45:16Z</dcterms:created>
  <dcterms:modified xsi:type="dcterms:W3CDTF">2024-12-31T08:23:57Z</dcterms:modified>
</cp:coreProperties>
</file>